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94" r:id="rId2"/>
    <p:sldId id="331" r:id="rId3"/>
    <p:sldId id="332" r:id="rId4"/>
    <p:sldId id="333" r:id="rId5"/>
    <p:sldId id="341" r:id="rId6"/>
    <p:sldId id="342" r:id="rId7"/>
    <p:sldId id="334" r:id="rId8"/>
    <p:sldId id="299" r:id="rId9"/>
    <p:sldId id="335" r:id="rId10"/>
    <p:sldId id="336" r:id="rId11"/>
    <p:sldId id="320" r:id="rId12"/>
    <p:sldId id="343" r:id="rId13"/>
    <p:sldId id="318" r:id="rId14"/>
    <p:sldId id="315" r:id="rId15"/>
    <p:sldId id="316" r:id="rId16"/>
    <p:sldId id="317" r:id="rId17"/>
    <p:sldId id="337" r:id="rId18"/>
    <p:sldId id="344" r:id="rId19"/>
    <p:sldId id="310" r:id="rId20"/>
    <p:sldId id="311" r:id="rId21"/>
    <p:sldId id="350" r:id="rId22"/>
    <p:sldId id="351" r:id="rId23"/>
    <p:sldId id="340" r:id="rId24"/>
    <p:sldId id="306" r:id="rId25"/>
    <p:sldId id="292" r:id="rId26"/>
    <p:sldId id="256" r:id="rId27"/>
    <p:sldId id="272" r:id="rId28"/>
    <p:sldId id="273" r:id="rId29"/>
    <p:sldId id="278" r:id="rId30"/>
    <p:sldId id="277" r:id="rId31"/>
    <p:sldId id="276" r:id="rId32"/>
    <p:sldId id="282" r:id="rId33"/>
    <p:sldId id="286" r:id="rId34"/>
    <p:sldId id="285" r:id="rId35"/>
    <p:sldId id="284" r:id="rId36"/>
    <p:sldId id="283" r:id="rId37"/>
    <p:sldId id="291" r:id="rId38"/>
    <p:sldId id="290" r:id="rId39"/>
    <p:sldId id="289" r:id="rId40"/>
    <p:sldId id="288" r:id="rId41"/>
    <p:sldId id="293" r:id="rId42"/>
    <p:sldId id="259" r:id="rId43"/>
    <p:sldId id="345" r:id="rId44"/>
    <p:sldId id="346" r:id="rId45"/>
    <p:sldId id="347" r:id="rId46"/>
    <p:sldId id="348" r:id="rId47"/>
    <p:sldId id="349" r:id="rId48"/>
    <p:sldId id="313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99"/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349" autoAdjust="0"/>
  </p:normalViewPr>
  <p:slideViewPr>
    <p:cSldViewPr>
      <p:cViewPr>
        <p:scale>
          <a:sx n="90" d="100"/>
          <a:sy n="90" d="100"/>
        </p:scale>
        <p:origin x="-59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E59BA-13DA-4821-8B14-71847518C24D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858C9-1EBE-4B6C-904B-215BA60292E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25922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8C9-1EBE-4B6C-904B-215BA60292E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0937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213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9873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26746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8253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4591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9633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293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7874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3613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1956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2D3E9-EC2B-487B-857F-973F6A50AE89}" type="datetimeFigureOut">
              <a:rPr lang="ru-RU" smtClean="0"/>
              <a:pPr/>
              <a:t>17.03.2021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E7A85-F04E-478F-BCA2-83496633E70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5722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&#1055;&#1091;&#1090;&#1077;&#1096;&#1077;&#1089;&#1090;&#1074;&#1080;&#1077;%20&#1087;&#1086;%20&#1075;&#1086;&#1088;&#1086;&#1076;&#1091;%20&#1054;&#1096;&#1084;&#1103;&#1085;&#1099;\&#1074;&#1080;&#1076;&#1077;&#1086;%20&#1087;&#1088;&#1086;%20&#1086;&#1096;&#1084;&#1103;&#1085;&#1099;%20&#1085;&#1077;%20&#1079;&#1072;&#1073;&#1099;&#1074;&#1072;&#1077;&#1090;&#1089;&#1103;%20&#1090;&#1072;&#1082;&#1086;&#1077;%20&#1085;&#1080;&#1082;&#1086;&#1075;&#1076;&#1072;.mp4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gif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4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0.gi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Pictures\Мои рисунки\00.Образцы Презентаций\My_new_fon_3\51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" y="17460"/>
            <a:ext cx="9137975" cy="6840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500042"/>
            <a:ext cx="3802259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 descr="066094_721938_b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500042"/>
            <a:ext cx="3833819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 descr="b1cef23f4a2412eba1bd351273a79de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34" y="3714752"/>
            <a:ext cx="3865749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Рисунок 13" descr="400a98cab69b2e0f635097ee59d8c13d_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57752" y="3571876"/>
            <a:ext cx="378621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Прямоугольник 14"/>
          <p:cNvSpPr/>
          <p:nvPr/>
        </p:nvSpPr>
        <p:spPr>
          <a:xfrm>
            <a:off x="1285852" y="1071546"/>
            <a:ext cx="6522171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relaxedIns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Путешествие</a:t>
            </a:r>
          </a:p>
          <a:p>
            <a:pPr algn="ctr"/>
            <a:r>
              <a:rPr lang="ru-RU" sz="8800" b="1" dirty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п</a:t>
            </a:r>
            <a:r>
              <a:rPr lang="ru-RU" sz="88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о городу-</a:t>
            </a:r>
          </a:p>
          <a:p>
            <a:pPr algn="ctr"/>
            <a:r>
              <a:rPr lang="ru-RU" sz="8800" b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</a:rPr>
              <a:t>юбиляру</a:t>
            </a:r>
            <a:endParaRPr lang="ru-RU" sz="8800" b="1" cap="none" spc="0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36272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epositphotos_33053841-stock-photo-love-belarus-heart-flag-ic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637923"/>
            <a:ext cx="4643470" cy="52200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29124" y="3000372"/>
            <a:ext cx="3179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  <a:latin typeface="Monotype Corsiva" pitchFamily="66" charset="0"/>
              </a:rPr>
              <a:t>Я люблю</a:t>
            </a:r>
            <a:endParaRPr lang="ru-RU" sz="72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14744" y="3929066"/>
            <a:ext cx="3576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solidFill>
                  <a:srgbClr val="00B050"/>
                </a:solidFill>
                <a:latin typeface="Monotype Corsiva" pitchFamily="66" charset="0"/>
              </a:rPr>
              <a:t>Ошмяны!</a:t>
            </a:r>
            <a:endParaRPr lang="ru-RU" sz="7200" b="1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0034" y="428604"/>
            <a:ext cx="83633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Физкультминутка</a:t>
            </a:r>
            <a:endParaRPr lang="ru-RU" sz="7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F:\Pictures\Мои рисунки\00.Образцы Презентаций\Sbortik №4_foni100 shtuk\90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792"/>
            <a:ext cx="916976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Documents\1-4 Б класс 2017-2021 г\1 класс\Новополоцк\cveta-61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-142900"/>
            <a:ext cx="6929486" cy="69294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847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видео про ошмяны не забывается такое никогда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571480"/>
            <a:ext cx="7164288" cy="5373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ictures\Мои рисунки\00.Образцы Презентаций\My_new_fon_3\51-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460"/>
            <a:ext cx="9137975" cy="6840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E:\Documents\1-4 Б класс 2017-2021 г\1 класс\Новополоцк\depositphotos_75903801-stock-illustration-road-design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66" y="181110"/>
            <a:ext cx="6513240" cy="651324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19" y="-99392"/>
            <a:ext cx="677750" cy="6957392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700" b="1" cap="none" spc="0" dirty="0" err="1" smtClean="0">
                <a:ln w="11430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физкульминутка</a:t>
            </a:r>
            <a:endParaRPr lang="ru-RU" sz="2700" b="1" cap="none" spc="0" dirty="0">
              <a:ln w="11430"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40531" y="-459432"/>
            <a:ext cx="1061316" cy="7488832"/>
          </a:xfrm>
          <a:prstGeom prst="rect">
            <a:avLst/>
          </a:prstGeom>
          <a:noFill/>
        </p:spPr>
        <p:txBody>
          <a:bodyPr vert="wordArtVert"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светофор</a:t>
            </a:r>
            <a:endParaRPr lang="ru-RU" sz="4800" b="1" cap="none" spc="0" dirty="0">
              <a:ln w="11430"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 descr="E:\Documents\1-4 Б класс 2017-2021 г\1 класс\Новополоцк\cveta-616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54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32320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ictures\Мои рисунки\00.Образцы Презентаций\My_new_fon_3\51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0"/>
            <a:ext cx="9137975" cy="6840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\1-4 Б класс 2017-2021 г\1 класс\Новополоцк\depositphotos_52503417-stock-photo-traffic-light-with-a-beautiful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2448272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\1-4 Б класс 2017-2021 г\1 класс\Новополоцк\depositphotos_52503417-stock-photo-traffic-light-with-a-beautiful.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12" y="116632"/>
            <a:ext cx="2314140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\1-4 Б класс 2017-2021 г\1 класс\Новополоцк\depositphotos_52503417-stock-photo-traffic-light-with-a-beautiful.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2"/>
            <a:ext cx="2304256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2037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ictures\Мои рисунки\00.Образцы Презентаций\My_new_fon_3\51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0"/>
            <a:ext cx="9137975" cy="6840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Documents\1-4 Б класс 2017-2021 г\1 класс\Новополоцк\depositphotos_52503417-stock-photo-traffic-light-with-a-beautiful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012" y="116632"/>
            <a:ext cx="2314140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\1-4 Б класс 2017-2021 г\1 класс\Новополоцк\depositphotos_52503417-stock-photo-traffic-light-with-a-beautiful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2"/>
            <a:ext cx="2304256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E:\Documents\1-4 Б класс 2017-2021 г\1 класс\Новополоцк\depositphotos_52503417-stock-photo-traffic-light-with-a-beautiful.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2314140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32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ictures\Мои рисунки\00.Образцы Презентаций\My_new_fon_3\51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0"/>
            <a:ext cx="9137975" cy="68405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Documents\1-4 Б класс 2017-2021 г\1 класс\Новополоцк\depositphotos_52503417-stock-photo-traffic-light-with-a-beautiful.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61366"/>
            <a:ext cx="2448272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Documents\1-4 Б класс 2017-2021 г\1 класс\Новополоцк\depositphotos_52503417-stock-photo-traffic-light-with-a-beautiful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16632"/>
            <a:ext cx="2304256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E:\Documents\1-4 Б класс 2017-2021 г\1 класс\Новополоцк\depositphotos_52503417-stock-photo-traffic-light-with-a-beautiful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4487"/>
            <a:ext cx="2304256" cy="65527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732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avatars.mds.yandex.net/get-zen_doc/99845/pub_5b5adcb75ef0fd00a823e324_5b5adf455f182600a9e77626/scale_12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34"/>
            <a:ext cx="9158713" cy="68690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315764">
            <a:off x="7678534" y="3573016"/>
            <a:ext cx="146546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ХЛЕБ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602388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Pictures\Мои рисунки\00.Образцы Презентаций\Sbortik №4_foni100 shtuk\90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792"/>
            <a:ext cx="916976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02843" y="2071678"/>
            <a:ext cx="8642174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200" b="1" dirty="0" smtClean="0"/>
              <a:t>Письмо, математика, доска, чтение, труд</a:t>
            </a:r>
            <a:endParaRPr lang="ru-RU" sz="3200" dirty="0" smtClean="0"/>
          </a:p>
          <a:p>
            <a:pPr algn="just"/>
            <a:r>
              <a:rPr lang="ru-RU" sz="3200" b="1" dirty="0" smtClean="0"/>
              <a:t>Лиса, волк, медведь, овца, заяц.</a:t>
            </a:r>
            <a:endParaRPr lang="ru-RU" sz="3200" dirty="0" smtClean="0"/>
          </a:p>
          <a:p>
            <a:pPr algn="just"/>
            <a:r>
              <a:rPr lang="ru-RU" sz="3200" b="1" dirty="0" smtClean="0"/>
              <a:t>Гора, горка, горный, склон.</a:t>
            </a:r>
            <a:endParaRPr lang="ru-RU" sz="3200" dirty="0" smtClean="0"/>
          </a:p>
          <a:p>
            <a:pPr algn="just"/>
            <a:r>
              <a:rPr lang="ru-RU" sz="3200" b="1" dirty="0" smtClean="0"/>
              <a:t>Чашка, утюг, тарелка, кастрюля, сковорода.</a:t>
            </a:r>
            <a:endParaRPr lang="ru-RU" sz="3200" dirty="0" smtClean="0"/>
          </a:p>
          <a:p>
            <a:pPr algn="just"/>
            <a:r>
              <a:rPr lang="ru-RU" sz="3200" b="1" dirty="0" smtClean="0"/>
              <a:t>Морковь, помидор</a:t>
            </a:r>
            <a:r>
              <a:rPr lang="ru-RU" sz="3200" b="1" u="sng" dirty="0" smtClean="0"/>
              <a:t>,</a:t>
            </a:r>
            <a:r>
              <a:rPr lang="ru-RU" sz="3200" b="1" dirty="0" smtClean="0"/>
              <a:t> груша, огурец, картофель</a:t>
            </a:r>
            <a:endParaRPr lang="ru-RU" sz="3200" dirty="0" smtClean="0"/>
          </a:p>
          <a:p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142976" y="214290"/>
            <a:ext cx="67644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Игра «Найди лишнее»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Pictures\Мои рисунки\00.Образцы Презентаций\100_new_fons_1\My_new_fons_next 100\49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08"/>
            <a:ext cx="9144000" cy="68725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3908" y="-315416"/>
            <a:ext cx="4847802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1000" b="1" cap="none" spc="0" dirty="0" smtClean="0">
                <a:ln w="11430">
                  <a:solidFill>
                    <a:srgbClr val="7030A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доска</a:t>
            </a:r>
            <a:endParaRPr lang="ru-RU" sz="11000" b="1" cap="none" spc="0" dirty="0">
              <a:ln w="11430">
                <a:solidFill>
                  <a:srgbClr val="7030A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4750" y="1124744"/>
            <a:ext cx="3906840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1000" b="1" cap="none" spc="0" dirty="0" smtClean="0">
                <a:ln w="11430">
                  <a:solidFill>
                    <a:srgbClr val="7030A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овца</a:t>
            </a:r>
            <a:endParaRPr lang="ru-RU" sz="11000" b="1" cap="none" spc="0" dirty="0">
              <a:ln w="11430">
                <a:solidFill>
                  <a:srgbClr val="7030A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85773" y="2529193"/>
            <a:ext cx="4987264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1000" b="1" cap="none" spc="0" dirty="0" smtClean="0">
                <a:ln w="11430">
                  <a:solidFill>
                    <a:srgbClr val="7030A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склон</a:t>
            </a:r>
            <a:endParaRPr lang="ru-RU" sz="11000" b="1" cap="none" spc="0" dirty="0">
              <a:ln w="11430">
                <a:solidFill>
                  <a:srgbClr val="7030A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36047" y="3789040"/>
            <a:ext cx="3855543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1000" b="1" cap="none" spc="0" dirty="0" smtClean="0">
                <a:ln w="11430">
                  <a:solidFill>
                    <a:srgbClr val="7030A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утюг</a:t>
            </a:r>
            <a:endParaRPr lang="ru-RU" sz="11000" b="1" cap="none" spc="0" dirty="0">
              <a:ln w="11430">
                <a:solidFill>
                  <a:srgbClr val="7030A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7375" y="5095395"/>
            <a:ext cx="4984058" cy="178510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1000" b="1" cap="none" spc="0" dirty="0" smtClean="0">
                <a:ln w="11430">
                  <a:solidFill>
                    <a:srgbClr val="7030A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груша</a:t>
            </a:r>
            <a:endParaRPr lang="ru-RU" sz="11000" b="1" cap="none" spc="0" dirty="0">
              <a:ln w="11430">
                <a:solidFill>
                  <a:srgbClr val="7030A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Picture 2" descr="E:\Documents\1-4 Б класс 2017-2021 г\1 класс\Новополоцк\cveta-61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6420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49238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157866384-stock-illustration-belarusians-in-national-cloth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4382"/>
            <a:ext cx="7643866" cy="6853618"/>
          </a:xfrm>
          <a:prstGeom prst="rect">
            <a:avLst/>
          </a:prstGeom>
        </p:spPr>
      </p:pic>
      <p:pic>
        <p:nvPicPr>
          <p:cNvPr id="5" name="Рисунок 4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98662" y="1198660"/>
            <a:ext cx="3540298" cy="1142976"/>
          </a:xfrm>
          <a:prstGeom prst="rect">
            <a:avLst/>
          </a:prstGeom>
        </p:spPr>
      </p:pic>
      <p:pic>
        <p:nvPicPr>
          <p:cNvPr id="6" name="Рисунок 5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1198661" y="4516363"/>
            <a:ext cx="3540298" cy="1142976"/>
          </a:xfrm>
          <a:prstGeom prst="rect">
            <a:avLst/>
          </a:prstGeom>
        </p:spPr>
      </p:pic>
      <p:pic>
        <p:nvPicPr>
          <p:cNvPr id="7" name="Рисунок 6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802363" y="1198661"/>
            <a:ext cx="3540298" cy="1142976"/>
          </a:xfrm>
          <a:prstGeom prst="rect">
            <a:avLst/>
          </a:prstGeom>
        </p:spPr>
      </p:pic>
      <p:pic>
        <p:nvPicPr>
          <p:cNvPr id="8" name="Рисунок 7" descr="ima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802363" y="4516363"/>
            <a:ext cx="3540298" cy="11429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ictures\Мои рисунки\00.Образцы Презентаций\100_new_fons_1\My_new_fons_next 100\49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508"/>
            <a:ext cx="9144000" cy="68725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1796777"/>
            <a:ext cx="8172430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0" b="1" cap="none" spc="0" dirty="0" smtClean="0">
                <a:ln w="57150">
                  <a:solidFill>
                    <a:srgbClr val="7030A0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досуг</a:t>
            </a:r>
            <a:endParaRPr lang="ru-RU" sz="20000" b="1" cap="none" spc="0" dirty="0">
              <a:ln w="57150">
                <a:solidFill>
                  <a:srgbClr val="7030A0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Picture 2" descr="E:\Documents\1-4 Б класс 2017-2021 г\1 класс\Новополоцк\cveta-616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46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939342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Pictures\Мои рисунки\00.Образцы Презентаций\Sbortik №4_foni100 shtuk\90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792"/>
            <a:ext cx="916976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1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76" y="214290"/>
            <a:ext cx="3089438" cy="3214686"/>
          </a:xfrm>
          <a:prstGeom prst="rect">
            <a:avLst/>
          </a:prstGeom>
        </p:spPr>
      </p:pic>
      <p:pic>
        <p:nvPicPr>
          <p:cNvPr id="3" name="Рисунок 2" descr="full_roland-fr-18d-rd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1186608">
            <a:off x="3068846" y="3713326"/>
            <a:ext cx="4036647" cy="2730979"/>
          </a:xfrm>
          <a:prstGeom prst="rect">
            <a:avLst/>
          </a:prstGeom>
        </p:spPr>
      </p:pic>
      <p:pic>
        <p:nvPicPr>
          <p:cNvPr id="4" name="Рисунок 3" descr="Скрипка-инструмент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4942" y="214290"/>
            <a:ext cx="3720287" cy="257176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Pictures\Мои рисунки\00.Образцы Презентаций\Sbortik №4_foni100 shtuk\90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2792"/>
            <a:ext cx="916976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6" name="AutoShape 2" descr="https://pbs.twimg.com/media/ESc1v8sXcAMlb5u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Рисунок 3" descr="ESc1v8sXcAMlb5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85728"/>
            <a:ext cx="3855769" cy="2571768"/>
          </a:xfrm>
          <a:prstGeom prst="rect">
            <a:avLst/>
          </a:prstGeom>
        </p:spPr>
      </p:pic>
      <p:pic>
        <p:nvPicPr>
          <p:cNvPr id="5" name="Рисунок 4" descr="dQwoFmVT17RrcBB81tZconkzQJyKC11WEd-R5yvxP2t1DhWnFyFTq9h3-2THsk3FYAPicMXZpuI-OHtrzuCMFDWt3PY0JpOUb8EXaVbS7cZ8I7Xpnro403D-ZJdfoO6OEHhgoxYllq6dsXv0h7O_N8IyBQNyrwHlTL-_u4sFmTDESP11h8fFZLvARuymV3jwuIDBz7od_UZyGGNn-5Vu6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628" y="3500438"/>
            <a:ext cx="3964777" cy="2690810"/>
          </a:xfrm>
          <a:prstGeom prst="rect">
            <a:avLst/>
          </a:prstGeom>
        </p:spPr>
      </p:pic>
      <p:pic>
        <p:nvPicPr>
          <p:cNvPr id="6" name="Рисунок 5" descr="160816twinklestars-069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285728"/>
            <a:ext cx="3969735" cy="2571768"/>
          </a:xfrm>
          <a:prstGeom prst="rect">
            <a:avLst/>
          </a:prstGeom>
        </p:spPr>
      </p:pic>
      <p:pic>
        <p:nvPicPr>
          <p:cNvPr id="7" name="Рисунок 6" descr="depositphotos_87143464-stock-photo-children-painting-and-cut-sissor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786" y="3500438"/>
            <a:ext cx="3857652" cy="271464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491" y="-714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55977" y="1525877"/>
            <a:ext cx="1008112" cy="93610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720215" y="1538286"/>
            <a:ext cx="1008112" cy="93610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088770" y="1538286"/>
            <a:ext cx="1008112" cy="93610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540753" y="1556792"/>
            <a:ext cx="1008112" cy="9361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932241" y="1538286"/>
            <a:ext cx="1008112" cy="9361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236497" y="1556792"/>
            <a:ext cx="1008112" cy="93610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398416" y="1556792"/>
            <a:ext cx="1008112" cy="93610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52251" y="4352695"/>
            <a:ext cx="1008112" cy="936104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1716489" y="4365104"/>
            <a:ext cx="1008112" cy="936104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085044" y="4365104"/>
            <a:ext cx="1008112" cy="936104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7537027" y="4383610"/>
            <a:ext cx="1008112" cy="93610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2896692" y="4352695"/>
            <a:ext cx="1008112" cy="93610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 38"/>
          <p:cNvSpPr/>
          <p:nvPr/>
        </p:nvSpPr>
        <p:spPr>
          <a:xfrm>
            <a:off x="5232771" y="4383610"/>
            <a:ext cx="1008112" cy="936104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>
            <a:off x="6394690" y="4383610"/>
            <a:ext cx="1008112" cy="93610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601695" y="1178321"/>
            <a:ext cx="9092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к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744136" y="1194333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о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2802604" y="1213705"/>
            <a:ext cx="128244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м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4123787" y="1270654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а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610788" y="1222629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а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254146" y="1301569"/>
            <a:ext cx="9893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н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6433433" y="1176428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д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587268" y="4005064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с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1809983" y="4097472"/>
            <a:ext cx="75854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т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2931709" y="4097472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а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4120061" y="4005064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д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417640" y="4005064"/>
            <a:ext cx="93807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о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546396" y="4034270"/>
            <a:ext cx="9893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н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5240504" y="4097472"/>
            <a:ext cx="98135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dirty="0" smtClean="0">
                <a:ln w="11430">
                  <a:solidFill>
                    <a:srgbClr val="7030A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и</a:t>
            </a:r>
            <a:endParaRPr lang="ru-RU" sz="8800" b="1" cap="none" spc="0" dirty="0">
              <a:ln w="11430">
                <a:solidFill>
                  <a:srgbClr val="7030A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664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Манюша\Desktop\Image 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" y="0"/>
            <a:ext cx="913915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31640" y="188640"/>
            <a:ext cx="7175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Физкультминутка</a:t>
            </a:r>
            <a:endParaRPr lang="ru-RU" sz="5400" b="1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10130" y="5521344"/>
            <a:ext cx="56893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b="1" cap="none" spc="0" dirty="0" smtClean="0">
                <a:ln w="1143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A04020102020204" pitchFamily="34" charset="0"/>
              </a:rPr>
              <a:t>«Мой город»</a:t>
            </a:r>
            <a:endParaRPr lang="ru-RU" sz="6000" b="1" cap="none" spc="0" dirty="0">
              <a:ln w="1143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5" name="Picture 2" descr="https://kraj.by/img/content/galery/naselyonnie-punkti/oshmyani/1300177380-0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4190"/>
            <a:ext cx="6217740" cy="41244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142190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404664"/>
            <a:ext cx="6271240" cy="5767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0220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11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2388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14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9792" y="184482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752172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80109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5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294657" y="327469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16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24585" y="473886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8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84556" y="47443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60" y="398895"/>
            <a:ext cx="3135415" cy="61830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9619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0220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11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2388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14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99792" y="184482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752172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80109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5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24585" y="473886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8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308304" y="472514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5409" y="1129891"/>
            <a:ext cx="25922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11 </a:t>
            </a:r>
            <a:r>
              <a:rPr lang="ru-RU" sz="5200" dirty="0">
                <a:solidFill>
                  <a:schemeClr val="bg1"/>
                </a:solidFill>
                <a:latin typeface="Arial Black" panose="020B0A04020102020204" pitchFamily="34" charset="0"/>
              </a:rPr>
              <a:t>+</a:t>
            </a:r>
            <a:r>
              <a:rPr lang="ru-RU" sz="5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5</a:t>
            </a:r>
            <a:endParaRPr lang="ru-RU" sz="5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24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7308304" y="3284984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="" xmlns:p14="http://schemas.microsoft.com/office/powerpoint/2010/main" val="2675341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0220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11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72388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14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752172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80109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5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24585" y="473886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8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84556" y="47443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9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19 - 7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4" name="chimes.wav"/>
            </a:hlinkClick>
          </p:cNvPr>
          <p:cNvSpPr/>
          <p:nvPr/>
        </p:nvSpPr>
        <p:spPr>
          <a:xfrm>
            <a:off x="2707910" y="1848538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30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69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11198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0220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11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752172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80109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5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224585" y="473886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8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84556" y="47443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9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16 - 2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5775062" y="401072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14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11198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699792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60220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11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752172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80109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5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84556" y="47443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1129891"/>
            <a:ext cx="244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18 - 10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4234713" y="4731909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="" xmlns:p14="http://schemas.microsoft.com/office/powerpoint/2010/main" val="989533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allAtOnce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rezident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428604"/>
            <a:ext cx="4357718" cy="6166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825189" y="857232"/>
            <a:ext cx="43188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b="1" dirty="0" smtClean="0">
                <a:latin typeface="Monotype Corsiva" pitchFamily="66" charset="0"/>
              </a:rPr>
              <a:t>Александр Григорьевич </a:t>
            </a:r>
          </a:p>
          <a:p>
            <a:pPr algn="ctr"/>
            <a:r>
              <a:rPr lang="ru-RU" sz="3600" b="1" dirty="0" smtClean="0">
                <a:latin typeface="Monotype Corsiva" pitchFamily="66" charset="0"/>
              </a:rPr>
              <a:t>Лукашенко</a:t>
            </a:r>
            <a:endParaRPr lang="ru-RU" sz="3600" b="1" dirty="0">
              <a:latin typeface="Monotype Corsiva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60220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11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752172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80109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5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284556" y="47443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95536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Arial Black" panose="020B0A04020102020204" pitchFamily="34" charset="0"/>
              </a:rPr>
              <a:t>4</a:t>
            </a:r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+ 6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2710038" y="409878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533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allAtOnce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60220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11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752172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780109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5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1129891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13 - 10</a:t>
            </a:r>
            <a:endParaRPr lang="ru-RU" sz="4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7319929" y="4729443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533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allAtOnce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60220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11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752172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9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 </a:t>
            </a:r>
            <a:r>
              <a:rPr lang="ru-RU" sz="5400" dirty="0">
                <a:solidFill>
                  <a:schemeClr val="bg1"/>
                </a:solidFill>
                <a:latin typeface="Arial Black" panose="020B0A04020102020204" pitchFamily="34" charset="0"/>
              </a:rPr>
              <a:t>+</a:t>
            </a:r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4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5782687" y="1815177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5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10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2699792" y="4752172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9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20 - 9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4251435" y="427894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11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10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292277" y="1851004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52517"/>
            <a:ext cx="2195444" cy="4329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0740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Arial Black" panose="020B0A04020102020204" pitchFamily="34" charset="0"/>
              </a:rPr>
              <a:t>7</a:t>
            </a:r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- 7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2710721" y="4710736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10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72388" y="4731909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9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10 - 8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7282031" y="1853779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10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251237" y="328087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1964002" cy="38730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0" y="1129891"/>
            <a:ext cx="2520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10 </a:t>
            </a:r>
            <a:r>
              <a:rPr lang="ru-RU" sz="5200" dirty="0">
                <a:solidFill>
                  <a:schemeClr val="bg1"/>
                </a:solidFill>
                <a:latin typeface="Arial Black" panose="020B0A04020102020204" pitchFamily="34" charset="0"/>
              </a:rPr>
              <a:t>+</a:t>
            </a:r>
            <a:r>
              <a:rPr lang="ru-RU" sz="5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9</a:t>
            </a:r>
            <a:endParaRPr lang="ru-RU" sz="5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5782886" y="4710736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71040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7282031" y="414958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2542" y="1129891"/>
            <a:ext cx="24482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13 + 4</a:t>
            </a:r>
            <a:endParaRPr lang="ru-RU" sz="5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4251634" y="3287105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17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257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699792" y="3309421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521" y="1129891"/>
            <a:ext cx="244827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13 + 7</a:t>
            </a:r>
            <a:endParaRPr lang="ru-RU" sz="5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7320484" y="428359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20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257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782489" y="3288576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9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Arial Black" panose="020B0A04020102020204" pitchFamily="34" charset="0"/>
              </a:rPr>
              <a:t>0</a:t>
            </a:r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+ 6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2736291" y="3283645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6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257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152" cy="6858000"/>
          </a:xfrm>
          <a:prstGeom prst="rect">
            <a:avLst/>
          </a:prstGeom>
        </p:spPr>
      </p:pic>
      <p:pic>
        <p:nvPicPr>
          <p:cNvPr id="1026" name="Picture 2" descr="https://i.ytimg.com/vi/D02dogRTRmU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002" y="210659"/>
            <a:ext cx="5000659" cy="33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296A05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5720" y="3786190"/>
            <a:ext cx="4214842" cy="2809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0_7008f_3419614e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3708520" y="195550"/>
            <a:ext cx="928695" cy="782023"/>
          </a:xfrm>
          <a:prstGeom prst="rect">
            <a:avLst/>
          </a:prstGeom>
        </p:spPr>
      </p:pic>
      <p:pic>
        <p:nvPicPr>
          <p:cNvPr id="6" name="Рисунок 5" descr="0_70091_444035dd_X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29586" y="86507"/>
            <a:ext cx="968624" cy="1000108"/>
          </a:xfrm>
          <a:prstGeom prst="rect">
            <a:avLst/>
          </a:prstGeom>
        </p:spPr>
      </p:pic>
      <p:pic>
        <p:nvPicPr>
          <p:cNvPr id="8" name="Рисунок 7" descr="0_7008f_3419614e_X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8062508" y="2786058"/>
            <a:ext cx="857256" cy="857256"/>
          </a:xfrm>
          <a:prstGeom prst="rect">
            <a:avLst/>
          </a:prstGeom>
        </p:spPr>
      </p:pic>
      <p:pic>
        <p:nvPicPr>
          <p:cNvPr id="10" name="Рисунок 9" descr="0_70091_444035dd_XL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10800000">
            <a:off x="3774004" y="2643182"/>
            <a:ext cx="844052" cy="1000132"/>
          </a:xfrm>
          <a:prstGeom prst="rect">
            <a:avLst/>
          </a:prstGeom>
        </p:spPr>
      </p:pic>
      <p:pic>
        <p:nvPicPr>
          <p:cNvPr id="12" name="Рисунок 11" descr="0_7008f_3419614e_XL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140946" y="3716650"/>
            <a:ext cx="928695" cy="782023"/>
          </a:xfrm>
          <a:prstGeom prst="rect">
            <a:avLst/>
          </a:prstGeom>
        </p:spPr>
      </p:pic>
      <p:pic>
        <p:nvPicPr>
          <p:cNvPr id="13" name="Рисунок 12" descr="0_70091_444035dd_XL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14744" y="3571876"/>
            <a:ext cx="928694" cy="1101732"/>
          </a:xfrm>
          <a:prstGeom prst="rect">
            <a:avLst/>
          </a:prstGeom>
        </p:spPr>
      </p:pic>
      <p:pic>
        <p:nvPicPr>
          <p:cNvPr id="14" name="Рисунок 13" descr="0_70091_444035dd_XL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0800000">
            <a:off x="142844" y="5786454"/>
            <a:ext cx="857256" cy="936514"/>
          </a:xfrm>
          <a:prstGeom prst="rect">
            <a:avLst/>
          </a:prstGeom>
        </p:spPr>
      </p:pic>
      <p:pic>
        <p:nvPicPr>
          <p:cNvPr id="15" name="Рисунок 14" descr="0_7008f_3419614e_X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400000">
            <a:off x="3786182" y="5857892"/>
            <a:ext cx="857256" cy="8572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254054" y="1858710"/>
            <a:ext cx="1512168" cy="1429866"/>
          </a:xfrm>
          <a:prstGeom prst="rect">
            <a:avLst/>
          </a:prstGeom>
          <a:ln w="3810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latin typeface="Arial Black" panose="020B0A04020102020204" pitchFamily="34" charset="0"/>
              </a:rPr>
              <a:t>9</a:t>
            </a:r>
          </a:p>
        </p:txBody>
      </p:sp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3529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18 - 5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Прямоугольник 26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5808182" y="3287715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13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63257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allAtOnce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82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2699792" y="476672"/>
            <a:ext cx="6048672" cy="56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Манюша\Desktop\Картинки для детей\Класс\454399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276872"/>
            <a:ext cx="2183093" cy="43050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323528" y="980728"/>
            <a:ext cx="2232248" cy="1152128"/>
          </a:xfrm>
          <a:prstGeom prst="roundRect">
            <a:avLst/>
          </a:prstGeom>
          <a:ln w="57150">
            <a:solidFill>
              <a:srgbClr val="00206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9" y="1129891"/>
            <a:ext cx="23042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dirty="0">
                <a:solidFill>
                  <a:schemeClr val="bg1"/>
                </a:solidFill>
                <a:latin typeface="Arial Black" panose="020B0A04020102020204" pitchFamily="34" charset="0"/>
              </a:rPr>
              <a:t>2</a:t>
            </a:r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5400" dirty="0">
                <a:solidFill>
                  <a:schemeClr val="bg1"/>
                </a:solidFill>
                <a:latin typeface="Arial Black" panose="020B0A04020102020204" pitchFamily="34" charset="0"/>
              </a:rPr>
              <a:t>+</a:t>
            </a:r>
            <a:r>
              <a:rPr lang="ru-RU" sz="5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7</a:t>
            </a:r>
            <a:endParaRPr lang="ru-RU" sz="5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24">
            <a:hlinkClick r:id="" action="ppaction://hlinkshowjump?jump=nextslide">
              <a:snd r:embed="rId5" name="chimes.wav"/>
            </a:hlinkClick>
          </p:cNvPr>
          <p:cNvSpPr/>
          <p:nvPr/>
        </p:nvSpPr>
        <p:spPr>
          <a:xfrm>
            <a:off x="4251634" y="1853779"/>
            <a:ext cx="1511771" cy="1434797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 smtClean="0">
                <a:latin typeface="Arial Black" panose="020B0A04020102020204" pitchFamily="34" charset="0"/>
              </a:rPr>
              <a:t>9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961935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Манюша\Desktop\Картинки для детей\Класс\b286823f9cc9f40598bfb5b00409d079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35529" y="188640"/>
            <a:ext cx="8544949" cy="6408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1373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Старая&quot; школа №1 в Ошмянах | OK.R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5715040" cy="4307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_20170912_140915.jpg"/>
          <p:cNvPicPr>
            <a:picLocks noChangeAspect="1"/>
          </p:cNvPicPr>
          <p:nvPr/>
        </p:nvPicPr>
        <p:blipFill>
          <a:blip r:embed="rId3" cstate="print"/>
          <a:srcRect l="36923" t="1538" r="23846" b="23077"/>
          <a:stretch>
            <a:fillRect/>
          </a:stretch>
        </p:blipFill>
        <p:spPr>
          <a:xfrm>
            <a:off x="6072198" y="1714488"/>
            <a:ext cx="2928958" cy="4221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928794" y="214290"/>
            <a:ext cx="5857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Здание старой первой школы</a:t>
            </a:r>
            <a:endParaRPr lang="ru-RU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Pictures\Мои рисунки\00.Образцы Презентаций\nabor_fonov №10\92-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1214422"/>
            <a:ext cx="4929222" cy="34290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img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3570" y="2071678"/>
            <a:ext cx="3048000" cy="4064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1428728" y="357166"/>
            <a:ext cx="690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Михаил </a:t>
            </a:r>
            <a:r>
              <a:rPr lang="ru-RU" sz="3600" b="1" dirty="0" err="1" smtClean="0"/>
              <a:t>Марьянович</a:t>
            </a:r>
            <a:r>
              <a:rPr lang="ru-RU" sz="3600" b="1" dirty="0" smtClean="0"/>
              <a:t> </a:t>
            </a:r>
            <a:r>
              <a:rPr lang="ru-RU" sz="3600" b="1" dirty="0" err="1" smtClean="0"/>
              <a:t>Гружевский</a:t>
            </a:r>
            <a:endParaRPr lang="ru-RU" sz="3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14348" y="5357826"/>
            <a:ext cx="4469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Здание новой школы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yzj7myDoRo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0UtxJLjtOyY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8RD_JbPwCSI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-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img-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MwIvbDmLPpk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9" name="Рисунок 8" descr="OmvOO1qmYv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epositphotos_399881290-stock-illustration-heart-shape-flag-belarus-vector.jpg"/>
          <p:cNvPicPr>
            <a:picLocks noChangeAspect="1"/>
          </p:cNvPicPr>
          <p:nvPr/>
        </p:nvPicPr>
        <p:blipFill>
          <a:blip r:embed="rId2" cstate="print"/>
          <a:srcRect l="4622" t="9375" r="4622" b="15625"/>
          <a:stretch>
            <a:fillRect/>
          </a:stretch>
        </p:blipFill>
        <p:spPr>
          <a:xfrm rot="21350716">
            <a:off x="872891" y="2457894"/>
            <a:ext cx="2273693" cy="19964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28794" y="2285992"/>
            <a:ext cx="65722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itchFamily="18" charset="0"/>
                <a:ea typeface="Cambria Math" pitchFamily="18" charset="0"/>
              </a:rPr>
              <a:t>Ошмяны</a:t>
            </a:r>
            <a:endParaRPr lang="ru-RU" sz="115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80" y="485776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1341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6182" y="3929066"/>
            <a:ext cx="257176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5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680</a:t>
            </a:r>
            <a:endParaRPr lang="ru-RU" sz="115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15206" y="4857760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</a:t>
            </a:r>
            <a:endParaRPr lang="ru-RU" sz="36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034" y="5786454"/>
            <a:ext cx="8319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С праздником, любимый город!</a:t>
            </a:r>
            <a:endParaRPr lang="ru-RU" sz="54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0" name="Рисунок 9" descr="rt46.jpg"/>
          <p:cNvPicPr>
            <a:picLocks noChangeAspect="1"/>
          </p:cNvPicPr>
          <p:nvPr/>
        </p:nvPicPr>
        <p:blipFill>
          <a:blip r:embed="rId3" cstate="print"/>
          <a:srcRect l="39844"/>
          <a:stretch>
            <a:fillRect/>
          </a:stretch>
        </p:blipFill>
        <p:spPr>
          <a:xfrm>
            <a:off x="1" y="0"/>
            <a:ext cx="9144000" cy="21431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ttps://planetabelarus.by/upload/resize_cache/iblock/1e0/1330_747_18e21fe612b4afb807a26ecc22279a1d9/1e02cf298a5eb0c1e6c9db09cc200f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214290"/>
            <a:ext cx="6072230" cy="52611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0" y="1571612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oyarsky" pitchFamily="33" charset="0"/>
              </a:rPr>
              <a:t>Моему</a:t>
            </a:r>
          </a:p>
          <a:p>
            <a:r>
              <a:rPr lang="ru-RU" sz="8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oyarsky" pitchFamily="33" charset="0"/>
              </a:rPr>
              <a:t>любимому </a:t>
            </a:r>
          </a:p>
          <a:p>
            <a:r>
              <a:rPr lang="ru-RU" sz="8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oyarsky" pitchFamily="33" charset="0"/>
              </a:rPr>
              <a:t>городу </a:t>
            </a:r>
          </a:p>
          <a:p>
            <a:r>
              <a:rPr lang="ru-RU" sz="8000" b="1" dirty="0">
                <a:ln w="1905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Boyarsky" pitchFamily="33" charset="0"/>
              </a:rPr>
              <a:t>посвящается…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Pictures\Мои рисунки\00.Образцы Презентаций\100_new_fons_1\My_new_fons_next 100\21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Documents\1-4 Б класс 2017-2021 г\1 класс\Новополоцк\Новополоцк-20.09.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1000"/>
            <a:ext cx="8352928" cy="609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03878" y="1052736"/>
            <a:ext cx="7090404" cy="517064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1000" b="1" cap="none" spc="0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Спасибо</a:t>
            </a:r>
          </a:p>
          <a:p>
            <a:pPr algn="ctr"/>
            <a:r>
              <a:rPr lang="ru-RU" sz="11000" b="1" dirty="0">
                <a:ln w="28575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з</a:t>
            </a:r>
            <a:r>
              <a:rPr lang="ru-RU" sz="110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а</a:t>
            </a:r>
          </a:p>
          <a:p>
            <a:pPr algn="ctr"/>
            <a:r>
              <a:rPr lang="ru-RU" sz="11000" b="1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занятие</a:t>
            </a:r>
            <a:r>
              <a:rPr lang="ru-RU" sz="11000" b="1" cap="none" spc="0" dirty="0" smtClean="0">
                <a:ln w="28575">
                  <a:solidFill>
                    <a:schemeClr val="tx1"/>
                  </a:solidFill>
                </a:ln>
                <a:blipFill dpi="0" rotWithShape="1">
                  <a:blip r:embed="rId4">
                    <a:extLst>
                      <a:ext uri="{28A0092B-C50C-407E-A947-70E740481C1C}">
                        <a14:useLocalDpi xmlns=""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!</a:t>
            </a:r>
            <a:endParaRPr lang="ru-RU" sz="11000" b="1" cap="none" spc="0" dirty="0">
              <a:ln w="28575">
                <a:solidFill>
                  <a:schemeClr val="tx1"/>
                </a:solidFill>
              </a:ln>
              <a:blipFill dpi="0" rotWithShape="1">
                <a:blip r:embed="rId4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3" name="Picture 2" descr="E:\Documents\1-4 Б класс 2017-2021 г\1 класс\Новополоцк\1493935969_0_db21a_6f3db9b4_orig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050403"/>
              </a:clrFrom>
              <a:clrTo>
                <a:srgbClr val="05040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166" y="2492896"/>
            <a:ext cx="2813298" cy="2667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E:\Documents\1-4 Б класс 2017-2021 г\1 класс\Новополоцк\1493935969_0_db21a_6f3db9b4_orig.gif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050403"/>
              </a:clrFrom>
              <a:clrTo>
                <a:srgbClr val="050403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92895"/>
            <a:ext cx="2813298" cy="26670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Documents\1-4 Б класс 2017-2021 г\1 класс\Новополоцк\534328_62c8b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9" y="380999"/>
            <a:ext cx="2042148" cy="19831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Documents\1-4 Б класс 2017-2021 г\1 класс\Новополоцк\1508243073_1686-cvetochnyy-salyut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99392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Documents\1-4 Б класс 2017-2021 г\1 класс\Новополоцк\1508243073_1686-cvetochnyy-salyut.gif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27" y="-243408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561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1cef23f4a2412eba1bd351273a79de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-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815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857232"/>
            <a:ext cx="8501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ИСТОРИЧЕСКАЯ   СПРАВКА </a:t>
            </a:r>
          </a:p>
          <a:p>
            <a:pPr algn="ctr"/>
            <a:r>
              <a:rPr lang="ru-RU" sz="5400" b="1" dirty="0" smtClean="0">
                <a:solidFill>
                  <a:schemeClr val="accent2">
                    <a:lumMod val="50000"/>
                  </a:schemeClr>
                </a:solidFill>
                <a:latin typeface="Cambria Math" pitchFamily="18" charset="0"/>
                <a:ea typeface="Cambria Math" pitchFamily="18" charset="0"/>
              </a:rPr>
              <a:t>ГОРОДА   ОШМЯНЫ</a:t>
            </a:r>
            <a:endParaRPr lang="ru-RU" sz="5400" b="1" dirty="0">
              <a:solidFill>
                <a:schemeClr val="accent2">
                  <a:lumMod val="50000"/>
                </a:schemeClr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43010" name="Picture 2" descr="https://s.3654.ru/section/newsIcon/upload/images/news/icon/000/001/056/oshmiany_138155852947_593ec61ed814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571744"/>
            <a:ext cx="4000528" cy="40421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F:\Pictures\Мои рисунки\00.Образцы Презентаций\Sbortik №4_foni100 shtuk\90-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3" y="0"/>
            <a:ext cx="916976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dluotlfmtslotsufplotsmfuilo_1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6248" y="3286124"/>
            <a:ext cx="4481057" cy="32861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Ошмяны.jpg"/>
          <p:cNvPicPr>
            <a:picLocks noChangeAspect="1"/>
          </p:cNvPicPr>
          <p:nvPr/>
        </p:nvPicPr>
        <p:blipFill>
          <a:blip r:embed="rId5" cstate="print"/>
          <a:srcRect l="20000" r="20833"/>
          <a:stretch>
            <a:fillRect/>
          </a:stretch>
        </p:blipFill>
        <p:spPr>
          <a:xfrm>
            <a:off x="1000100" y="357166"/>
            <a:ext cx="5072098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F:\Pictures\Мои рисунки\00.Образцы Презентаций\Sbortik №4_foni100 shtuk\90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63" y="-171400"/>
            <a:ext cx="9169763" cy="702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85918" y="1857364"/>
            <a:ext cx="2323072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0" b="1" dirty="0" smtClean="0">
                <a:ln w="5715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6</a:t>
            </a:r>
            <a:endParaRPr lang="ru-RU" sz="25000" b="1" cap="none" spc="0" dirty="0">
              <a:ln w="5715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00496" y="1857364"/>
            <a:ext cx="2323072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0" b="1" dirty="0" smtClean="0">
                <a:ln w="5715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8</a:t>
            </a:r>
            <a:endParaRPr lang="ru-RU" sz="25000" b="1" cap="none" spc="0" dirty="0">
              <a:ln w="5715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5074" y="1857364"/>
            <a:ext cx="2323072" cy="393954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0" b="1" dirty="0" smtClean="0">
                <a:ln w="57150">
                  <a:solidFill>
                    <a:schemeClr val="tx1"/>
                  </a:solidFill>
                </a:ln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0</a:t>
            </a:r>
            <a:endParaRPr lang="ru-RU" sz="25000" b="1" cap="none" spc="0" dirty="0">
              <a:ln w="57150">
                <a:solidFill>
                  <a:schemeClr val="tx1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-171400"/>
            <a:ext cx="7920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день</a:t>
            </a:r>
          </a:p>
          <a:p>
            <a:pPr algn="ctr"/>
            <a:r>
              <a:rPr lang="ru-RU" sz="7200" b="1" dirty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рождение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857356" y="5000636"/>
            <a:ext cx="564609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9600" b="1" dirty="0" smtClean="0">
                <a:ln w="38100">
                  <a:solidFill>
                    <a:schemeClr val="tx1"/>
                  </a:solidFill>
                </a:ln>
                <a:solidFill>
                  <a:srgbClr val="FFC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юбилей</a:t>
            </a:r>
            <a:endParaRPr lang="ru-RU" sz="9600" b="1" dirty="0">
              <a:ln w="38100">
                <a:solidFill>
                  <a:schemeClr val="tx1"/>
                </a:solidFill>
              </a:ln>
              <a:solidFill>
                <a:srgbClr val="FFC000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23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depositphotos_1712418-stock-photo-blue-abstract-backgroun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1200px-Coat_of_Arms_of_Ašmiany,_Belarus.sv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71853" y="1881619"/>
            <a:ext cx="2824274" cy="3643314"/>
          </a:xfrm>
          <a:prstGeom prst="rect">
            <a:avLst/>
          </a:prstGeom>
        </p:spPr>
      </p:pic>
      <p:pic>
        <p:nvPicPr>
          <p:cNvPr id="3" name="Рисунок 2" descr="Oshmyany_550x41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714488"/>
            <a:ext cx="523244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14282" y="428604"/>
            <a:ext cx="87439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Флаг и герб города Ошмяны</a:t>
            </a:r>
            <a:endParaRPr lang="ru-RU" sz="4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336</Words>
  <Application>Microsoft Office PowerPoint</Application>
  <PresentationFormat>Экран (4:3)</PresentationFormat>
  <Paragraphs>232</Paragraphs>
  <Slides>48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Частникова Л.Д.</dc:creator>
  <cp:lastModifiedBy>учитель</cp:lastModifiedBy>
  <cp:revision>155</cp:revision>
  <dcterms:created xsi:type="dcterms:W3CDTF">2018-04-25T19:29:51Z</dcterms:created>
  <dcterms:modified xsi:type="dcterms:W3CDTF">2021-03-17T12:01:04Z</dcterms:modified>
</cp:coreProperties>
</file>